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/>
    <p:restoredTop sz="94690"/>
  </p:normalViewPr>
  <p:slideViewPr>
    <p:cSldViewPr snapToGrid="0" snapToObjects="1">
      <p:cViewPr varScale="1">
        <p:scale>
          <a:sx n="118" d="100"/>
          <a:sy n="118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0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8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4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2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9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88B7B-249D-0C4C-B00D-881FA7D862FA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A876-1357-DB49-8992-8C1AEC362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6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Letter Paper (8.5x11 in)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2018-02-11T11:35:50Z</dcterms:created>
  <dcterms:modified xsi:type="dcterms:W3CDTF">2018-02-11T11:36:30Z</dcterms:modified>
</cp:coreProperties>
</file>