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5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11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44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2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13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98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0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4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0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70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95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5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81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84733-589C-EF4B-8736-2CFEB0379A22}" type="datetimeFigureOut">
              <a:rPr lang="en-US" smtClean="0"/>
              <a:t>4/23/18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C54E-EF77-4242-9B8C-2B6129BE37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8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81" t="5500" r="28281" b="5000"/>
          <a:stretch/>
        </p:blipFill>
        <p:spPr>
          <a:xfrm rot="16200000">
            <a:off x="988837" y="-988837"/>
            <a:ext cx="6872411" cy="885008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69029" y="304800"/>
            <a:ext cx="4419600" cy="6248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71658" y="304800"/>
            <a:ext cx="1317172" cy="1208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28807" y="1556657"/>
            <a:ext cx="1317172" cy="1208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304800"/>
            <a:ext cx="2068286" cy="1208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93913" y="2590180"/>
            <a:ext cx="774247" cy="3211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4004" y="5495987"/>
            <a:ext cx="604156" cy="1208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12247" y="0"/>
            <a:ext cx="8862331" cy="68724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45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0</Words>
  <Application>Microsoft Macintosh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2018-04-23T03:51:57Z</dcterms:created>
  <dcterms:modified xsi:type="dcterms:W3CDTF">2018-04-23T04:40:00Z</dcterms:modified>
</cp:coreProperties>
</file>