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2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4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7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4733-589C-EF4B-8736-2CFEB0379A22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C54E-EF77-4242-9B8C-2B6129BE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1" t="5500" r="28281" b="5000"/>
          <a:stretch/>
        </p:blipFill>
        <p:spPr>
          <a:xfrm rot="16200000">
            <a:off x="988837" y="-988837"/>
            <a:ext cx="6872411" cy="88500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69029" y="304800"/>
            <a:ext cx="4419600" cy="624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1658" y="304800"/>
            <a:ext cx="1317172" cy="1208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28807" y="1556657"/>
            <a:ext cx="1317172" cy="1208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04800"/>
            <a:ext cx="2068286" cy="1208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3913" y="2590180"/>
            <a:ext cx="774247" cy="3211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4004" y="5495987"/>
            <a:ext cx="604156" cy="1208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2247" y="0"/>
            <a:ext cx="8862331" cy="6872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2018-04-23T03:51:57Z</dcterms:created>
  <dcterms:modified xsi:type="dcterms:W3CDTF">2018-04-23T04:40:00Z</dcterms:modified>
</cp:coreProperties>
</file>